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55" r:id="rId1"/>
  </p:sldMasterIdLst>
  <p:notesMasterIdLst>
    <p:notesMasterId r:id="rId13"/>
  </p:notesMasterIdLst>
  <p:handoutMasterIdLst>
    <p:handoutMasterId r:id="rId14"/>
  </p:handoutMasterIdLst>
  <p:sldIdLst>
    <p:sldId id="256" r:id="rId2"/>
    <p:sldId id="257" r:id="rId3"/>
    <p:sldId id="258" r:id="rId4"/>
    <p:sldId id="261" r:id="rId5"/>
    <p:sldId id="265" r:id="rId6"/>
    <p:sldId id="263" r:id="rId7"/>
    <p:sldId id="266" r:id="rId8"/>
    <p:sldId id="262" r:id="rId9"/>
    <p:sldId id="259" r:id="rId10"/>
    <p:sldId id="260" r:id="rId11"/>
    <p:sldId id="264" r:id="rId12"/>
  </p:sldIdLst>
  <p:sldSz cx="9144000" cy="6858000" type="screen4x3"/>
  <p:notesSz cx="6797675" cy="9928225"/>
  <p:defaultTextStyle>
    <a:defPPr>
      <a:defRPr lang="en-GB"/>
    </a:defPPr>
    <a:lvl1pPr algn="l" rtl="0" eaLnBrk="0" fontAlgn="base" hangingPunct="0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 charset="0"/>
        <a:ea typeface="HY울릉도M" pitchFamily="18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 charset="0"/>
        <a:ea typeface="HY울릉도M" pitchFamily="18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 charset="0"/>
        <a:ea typeface="HY울릉도M" pitchFamily="18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 charset="0"/>
        <a:ea typeface="HY울릉도M" pitchFamily="18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 charset="0"/>
        <a:ea typeface="HY울릉도M" pitchFamily="18" charset="-127"/>
        <a:cs typeface="+mn-cs"/>
      </a:defRPr>
    </a:lvl5pPr>
    <a:lvl6pPr marL="2286000" algn="l" defTabSz="914400" rtl="0" eaLnBrk="1" latinLnBrk="1" hangingPunct="1">
      <a:defRPr sz="1400" kern="1200">
        <a:solidFill>
          <a:schemeClr val="tx1"/>
        </a:solidFill>
        <a:latin typeface="Arial" charset="0"/>
        <a:ea typeface="HY울릉도M" pitchFamily="18" charset="-127"/>
        <a:cs typeface="+mn-cs"/>
      </a:defRPr>
    </a:lvl6pPr>
    <a:lvl7pPr marL="2743200" algn="l" defTabSz="914400" rtl="0" eaLnBrk="1" latinLnBrk="1" hangingPunct="1">
      <a:defRPr sz="1400" kern="1200">
        <a:solidFill>
          <a:schemeClr val="tx1"/>
        </a:solidFill>
        <a:latin typeface="Arial" charset="0"/>
        <a:ea typeface="HY울릉도M" pitchFamily="18" charset="-127"/>
        <a:cs typeface="+mn-cs"/>
      </a:defRPr>
    </a:lvl7pPr>
    <a:lvl8pPr marL="3200400" algn="l" defTabSz="914400" rtl="0" eaLnBrk="1" latinLnBrk="1" hangingPunct="1">
      <a:defRPr sz="1400" kern="1200">
        <a:solidFill>
          <a:schemeClr val="tx1"/>
        </a:solidFill>
        <a:latin typeface="Arial" charset="0"/>
        <a:ea typeface="HY울릉도M" pitchFamily="18" charset="-127"/>
        <a:cs typeface="+mn-cs"/>
      </a:defRPr>
    </a:lvl8pPr>
    <a:lvl9pPr marL="3657600" algn="l" defTabSz="914400" rtl="0" eaLnBrk="1" latinLnBrk="1" hangingPunct="1">
      <a:defRPr sz="1400" kern="1200">
        <a:solidFill>
          <a:schemeClr val="tx1"/>
        </a:solidFill>
        <a:latin typeface="Arial" charset="0"/>
        <a:ea typeface="HY울릉도M" pitchFamily="18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>
          <p15:clr>
            <a:srgbClr val="A4A3A4"/>
          </p15:clr>
        </p15:guide>
        <p15:guide id="2" pos="2880">
          <p15:clr>
            <a:srgbClr val="A4A3A4"/>
          </p15:clr>
        </p15:guide>
        <p15:guide id="3" pos="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6">
          <p15:clr>
            <a:srgbClr val="A4A3A4"/>
          </p15:clr>
        </p15:guide>
        <p15:guide id="2" pos="214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FBFD3"/>
    <a:srgbClr val="C0BED4"/>
    <a:srgbClr val="BFD5BD"/>
    <a:srgbClr val="333399"/>
    <a:srgbClr val="BCD6D3"/>
    <a:srgbClr val="BCCFD6"/>
    <a:srgbClr val="D6E1B1"/>
    <a:srgbClr val="C3D5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113A9D2-9D6B-4929-AA2D-F23B5EE8CBE7}" styleName="테마 스타일 2 - 강조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79"/>
  </p:normalViewPr>
  <p:slideViewPr>
    <p:cSldViewPr snapToGrid="0">
      <p:cViewPr varScale="1">
        <p:scale>
          <a:sx n="104" d="100"/>
          <a:sy n="104" d="100"/>
        </p:scale>
        <p:origin x="1880" y="200"/>
      </p:cViewPr>
      <p:guideLst>
        <p:guide orient="horz"/>
        <p:guide pos="2880"/>
        <p:guide pos="6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3126"/>
        <p:guide pos="214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1"/>
            <a:ext cx="2969904" cy="461186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/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>
            <a:lvl1pPr defTabSz="927364">
              <a:defRPr sz="1200">
                <a:latin typeface="Times New Roman" charset="0"/>
                <a:ea typeface="굴림" pitchFamily="50" charset="-127"/>
              </a:defRPr>
            </a:lvl1pPr>
          </a:lstStyle>
          <a:p>
            <a:endParaRPr lang="en-US"/>
          </a:p>
        </p:txBody>
      </p:sp>
      <p:sp>
        <p:nvSpPr>
          <p:cNvPr id="4710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35728" y="1"/>
            <a:ext cx="2968313" cy="461186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/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>
            <a:lvl1pPr algn="r" defTabSz="927364">
              <a:defRPr sz="1200">
                <a:latin typeface="Times New Roman" charset="0"/>
                <a:ea typeface="굴림" pitchFamily="50" charset="-127"/>
              </a:defRPr>
            </a:lvl1pPr>
          </a:lstStyle>
          <a:p>
            <a:endParaRPr lang="en-US"/>
          </a:p>
        </p:txBody>
      </p:sp>
      <p:sp>
        <p:nvSpPr>
          <p:cNvPr id="4710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9409789"/>
            <a:ext cx="2969904" cy="537520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/>
        </p:spPr>
        <p:txBody>
          <a:bodyPr vert="horz" wrap="square" lIns="92436" tIns="46219" rIns="92436" bIns="46219" numCol="1" anchor="b" anchorCtr="0" compatLnSpc="1">
            <a:prstTxWarp prst="textNoShape">
              <a:avLst/>
            </a:prstTxWarp>
          </a:bodyPr>
          <a:lstStyle>
            <a:lvl1pPr defTabSz="927364">
              <a:defRPr sz="1200">
                <a:latin typeface="Times New Roman" charset="0"/>
                <a:ea typeface="굴림" pitchFamily="50" charset="-127"/>
              </a:defRPr>
            </a:lvl1pPr>
          </a:lstStyle>
          <a:p>
            <a:endParaRPr lang="en-US"/>
          </a:p>
        </p:txBody>
      </p:sp>
      <p:sp>
        <p:nvSpPr>
          <p:cNvPr id="4710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35728" y="9409789"/>
            <a:ext cx="2968313" cy="537520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/>
        </p:spPr>
        <p:txBody>
          <a:bodyPr vert="horz" wrap="square" lIns="92436" tIns="46219" rIns="92436" bIns="46219" numCol="1" anchor="b" anchorCtr="0" compatLnSpc="1">
            <a:prstTxWarp prst="textNoShape">
              <a:avLst/>
            </a:prstTxWarp>
          </a:bodyPr>
          <a:lstStyle>
            <a:lvl1pPr algn="r" defTabSz="927364">
              <a:defRPr sz="1200">
                <a:latin typeface="Times New Roman" charset="0"/>
                <a:ea typeface="굴림" pitchFamily="50" charset="-127"/>
              </a:defRPr>
            </a:lvl1pPr>
          </a:lstStyle>
          <a:p>
            <a:fld id="{6F29BFC4-634C-47D7-AF53-BABE3902A6C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4715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1"/>
            <a:ext cx="2969904" cy="461186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/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>
            <a:lvl1pPr defTabSz="927364">
              <a:defRPr sz="1200">
                <a:latin typeface="Times New Roman" charset="0"/>
                <a:ea typeface="굴림" pitchFamily="50" charset="-127"/>
              </a:defRPr>
            </a:lvl1pPr>
          </a:lstStyle>
          <a:p>
            <a:endParaRPr lang="en-US"/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35728" y="1"/>
            <a:ext cx="2968313" cy="461186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/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>
            <a:lvl1pPr algn="r" defTabSz="927364">
              <a:defRPr sz="1200">
                <a:latin typeface="Times New Roman" charset="0"/>
                <a:ea typeface="굴림" pitchFamily="50" charset="-127"/>
              </a:defRPr>
            </a:lvl1pPr>
          </a:lstStyle>
          <a:p>
            <a:endParaRPr lang="en-US"/>
          </a:p>
        </p:txBody>
      </p:sp>
      <p:sp>
        <p:nvSpPr>
          <p:cNvPr id="4915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898525" y="771525"/>
            <a:ext cx="4935538" cy="37004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4915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37447" y="4704099"/>
            <a:ext cx="4929149" cy="4473506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/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ko-KR"/>
              <a:t>Click to edit Master text styles</a:t>
            </a:r>
          </a:p>
          <a:p>
            <a:pPr lvl="1"/>
            <a:r>
              <a:rPr lang="en-GB" altLang="ko-KR"/>
              <a:t>Second level</a:t>
            </a:r>
          </a:p>
          <a:p>
            <a:pPr lvl="2"/>
            <a:r>
              <a:rPr lang="en-GB" altLang="ko-KR"/>
              <a:t>Third level</a:t>
            </a:r>
          </a:p>
          <a:p>
            <a:pPr lvl="3"/>
            <a:r>
              <a:rPr lang="en-GB" altLang="ko-KR"/>
              <a:t>Fourth level</a:t>
            </a:r>
          </a:p>
          <a:p>
            <a:pPr lvl="4"/>
            <a:r>
              <a:rPr lang="en-GB" altLang="ko-KR"/>
              <a:t>Fifth level</a:t>
            </a:r>
          </a:p>
        </p:txBody>
      </p:sp>
      <p:sp>
        <p:nvSpPr>
          <p:cNvPr id="4915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9409789"/>
            <a:ext cx="2969904" cy="537520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/>
        </p:spPr>
        <p:txBody>
          <a:bodyPr vert="horz" wrap="square" lIns="92436" tIns="46219" rIns="92436" bIns="46219" numCol="1" anchor="b" anchorCtr="0" compatLnSpc="1">
            <a:prstTxWarp prst="textNoShape">
              <a:avLst/>
            </a:prstTxWarp>
          </a:bodyPr>
          <a:lstStyle>
            <a:lvl1pPr defTabSz="927364">
              <a:defRPr sz="1200">
                <a:latin typeface="Times New Roman" charset="0"/>
                <a:ea typeface="굴림" pitchFamily="50" charset="-127"/>
              </a:defRPr>
            </a:lvl1pPr>
          </a:lstStyle>
          <a:p>
            <a:endParaRPr lang="en-US"/>
          </a:p>
        </p:txBody>
      </p:sp>
      <p:sp>
        <p:nvSpPr>
          <p:cNvPr id="4915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35728" y="9409789"/>
            <a:ext cx="2968313" cy="537520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/>
        </p:spPr>
        <p:txBody>
          <a:bodyPr vert="horz" wrap="square" lIns="92436" tIns="46219" rIns="92436" bIns="46219" numCol="1" anchor="b" anchorCtr="0" compatLnSpc="1">
            <a:prstTxWarp prst="textNoShape">
              <a:avLst/>
            </a:prstTxWarp>
          </a:bodyPr>
          <a:lstStyle>
            <a:lvl1pPr algn="r" defTabSz="927364">
              <a:defRPr sz="1200">
                <a:latin typeface="Times New Roman" charset="0"/>
                <a:ea typeface="굴림" pitchFamily="50" charset="-127"/>
              </a:defRPr>
            </a:lvl1pPr>
          </a:lstStyle>
          <a:p>
            <a:fld id="{379E618C-E705-4CD1-A19E-88052652622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10157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굴림" pitchFamily="50" charset="-127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굴림" pitchFamily="50" charset="-127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굴림" pitchFamily="50" charset="-127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굴림" pitchFamily="50" charset="-127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9E618C-E705-4CD1-A19E-88052652622A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4111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6203" name="Rectangle 11"/>
          <p:cNvSpPr>
            <a:spLocks noChangeArrowheads="1"/>
          </p:cNvSpPr>
          <p:nvPr userDrawn="1"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rgbClr val="828DA8"/>
          </a:solidFill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 eaLnBrk="1" latinLnBrk="1" hangingPunct="1">
              <a:spcBef>
                <a:spcPct val="50000"/>
              </a:spcBef>
            </a:pPr>
            <a:endParaRPr kumimoji="1" lang="ko-KR" altLang="en-US" sz="1200">
              <a:solidFill>
                <a:schemeClr val="bg1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5256204" name="Rectangle 12"/>
          <p:cNvSpPr>
            <a:spLocks noChangeArrowheads="1"/>
          </p:cNvSpPr>
          <p:nvPr userDrawn="1"/>
        </p:nvSpPr>
        <p:spPr bwMode="auto">
          <a:xfrm>
            <a:off x="211138" y="284163"/>
            <a:ext cx="8721725" cy="6345237"/>
          </a:xfrm>
          <a:prstGeom prst="rect">
            <a:avLst/>
          </a:prstGeom>
          <a:solidFill>
            <a:schemeClr val="bg1"/>
          </a:solidFill>
          <a:ln w="38100" cmpd="dbl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8" name="Line 45"/>
          <p:cNvSpPr>
            <a:spLocks noChangeShapeType="1"/>
          </p:cNvSpPr>
          <p:nvPr userDrawn="1"/>
        </p:nvSpPr>
        <p:spPr bwMode="auto">
          <a:xfrm>
            <a:off x="860425" y="2955925"/>
            <a:ext cx="7627938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90000" tIns="46800" rIns="90000" bIns="46800" anchor="ctr"/>
          <a:lstStyle/>
          <a:p>
            <a:endParaRPr lang="ko-KR" altLang="en-US"/>
          </a:p>
        </p:txBody>
      </p:sp>
      <p:sp>
        <p:nvSpPr>
          <p:cNvPr id="5" name="TextBox 4"/>
          <p:cNvSpPr txBox="1"/>
          <p:nvPr userDrawn="1"/>
        </p:nvSpPr>
        <p:spPr>
          <a:xfrm>
            <a:off x="773725" y="2117725"/>
            <a:ext cx="77977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2400" b="1">
              <a:latin typeface="HY헤드라인M" pitchFamily="18" charset="-127"/>
              <a:ea typeface="HY헤드라인M" pitchFamily="18" charset="-127"/>
            </a:endParaRPr>
          </a:p>
          <a:p>
            <a:endParaRPr lang="ko-KR" altLang="en-US" sz="2400" b="1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6" name="제목 5"/>
          <p:cNvSpPr>
            <a:spLocks noGrp="1"/>
          </p:cNvSpPr>
          <p:nvPr>
            <p:ph type="ctrTitle" hasCustomPrompt="1"/>
          </p:nvPr>
        </p:nvSpPr>
        <p:spPr>
          <a:xfrm>
            <a:off x="727745" y="1954213"/>
            <a:ext cx="7772400" cy="1017062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ko-KR" altLang="en-US" sz="2400" b="1" kern="1200" baseline="0" dirty="0" smtClean="0">
                <a:solidFill>
                  <a:schemeClr val="tx1"/>
                </a:solidFill>
                <a:effectLst/>
                <a:latin typeface="Times New Roman" pitchFamily="18" charset="0"/>
                <a:ea typeface="HY헤드라인M" pitchFamily="18" charset="-127"/>
                <a:cs typeface="+mn-cs"/>
              </a:defRPr>
            </a:lvl1pPr>
          </a:lstStyle>
          <a:p>
            <a:br>
              <a:rPr lang="en-US" altLang="ko-KR"/>
            </a:br>
            <a:r>
              <a:rPr lang="ko-KR" altLang="en-US"/>
              <a:t>마스터 제목 스타일 편집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Group 240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385421182"/>
              </p:ext>
            </p:extLst>
          </p:nvPr>
        </p:nvGraphicFramePr>
        <p:xfrm>
          <a:off x="101602" y="107950"/>
          <a:ext cx="8933342" cy="596725"/>
        </p:xfrm>
        <a:graphic>
          <a:graphicData uri="http://schemas.openxmlformats.org/drawingml/2006/table">
            <a:tbl>
              <a:tblPr/>
              <a:tblGrid>
                <a:gridCol w="10225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394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479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233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9619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프로젝트 명</a:t>
                      </a:r>
                      <a:endParaRPr kumimoji="1" lang="ko-KR" altLang="ko-KR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18000" marB="18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EEEE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18000" marB="18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문서 명</a:t>
                      </a:r>
                      <a:endParaRPr kumimoji="1" lang="ko-KR" altLang="ko-KR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18000" marB="18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Class </a:t>
                      </a:r>
                      <a:r>
                        <a:rPr kumimoji="1" lang="ko-KR" alt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설계서</a:t>
                      </a:r>
                      <a:endParaRPr kumimoji="1" lang="ko-KR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18000" marB="18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7106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18000" marB="18000" anchor="ctr" horzOverflow="overflow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EEEE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18000" marB="18000" anchor="ctr" horzOverflow="overflow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버전</a:t>
                      </a:r>
                      <a:endParaRPr kumimoji="1" lang="ko-KR" altLang="ko-KR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18000" marB="18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V X.X</a:t>
                      </a:r>
                      <a:endParaRPr kumimoji="1" lang="ko-KR" altLang="ko-KR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18000" marB="18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Rectangle 1034"/>
          <p:cNvSpPr>
            <a:spLocks noGrp="1" noChangeArrowheads="1"/>
          </p:cNvSpPr>
          <p:nvPr>
            <p:ph type="ftr" sz="quarter" idx="3"/>
          </p:nvPr>
        </p:nvSpPr>
        <p:spPr bwMode="black">
          <a:xfrm>
            <a:off x="6061745" y="6464300"/>
            <a:ext cx="2798763" cy="300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900" i="1" baseline="0">
                <a:solidFill>
                  <a:srgbClr val="000066"/>
                </a:solidFill>
                <a:latin typeface="Times New Roman" charset="0"/>
                <a:ea typeface="굴림" pitchFamily="50" charset="-127"/>
              </a:defRPr>
            </a:lvl1pPr>
          </a:lstStyle>
          <a:p>
            <a:pPr algn="r"/>
            <a:r>
              <a:rPr lang="ko-KR" altLang="en-US"/>
              <a:t>팀 명</a:t>
            </a:r>
            <a:endParaRPr lang="en-US" altLang="ko-KR"/>
          </a:p>
        </p:txBody>
      </p:sp>
      <p:sp>
        <p:nvSpPr>
          <p:cNvPr id="9" name="직사각형 8"/>
          <p:cNvSpPr/>
          <p:nvPr userDrawn="1"/>
        </p:nvSpPr>
        <p:spPr bwMode="auto">
          <a:xfrm>
            <a:off x="101602" y="813732"/>
            <a:ext cx="8933342" cy="554512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52425" y="448811"/>
            <a:ext cx="6900863" cy="457200"/>
          </a:xfrm>
          <a:prstGeom prst="rect">
            <a:avLst/>
          </a:prstGeom>
        </p:spPr>
        <p:txBody>
          <a:bodyPr/>
          <a:lstStyle>
            <a:lvl1pPr>
              <a:defRPr baseline="0">
                <a:latin typeface="Times New Roman" pitchFamily="18" charset="0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80988" y="1024768"/>
            <a:ext cx="8582025" cy="3324225"/>
          </a:xfrm>
          <a:prstGeom prst="rect">
            <a:avLst/>
          </a:prstGeom>
        </p:spPr>
        <p:txBody>
          <a:bodyPr/>
          <a:lstStyle>
            <a:lvl1pPr>
              <a:defRPr baseline="0">
                <a:latin typeface="Times New Roman" pitchFamily="18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Line 1038"/>
          <p:cNvSpPr>
            <a:spLocks noChangeShapeType="1"/>
          </p:cNvSpPr>
          <p:nvPr userDrawn="1"/>
        </p:nvSpPr>
        <p:spPr bwMode="auto">
          <a:xfrm>
            <a:off x="280988" y="969511"/>
            <a:ext cx="8582025" cy="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7" name="Line 1042"/>
          <p:cNvSpPr>
            <a:spLocks noChangeShapeType="1"/>
          </p:cNvSpPr>
          <p:nvPr userDrawn="1"/>
        </p:nvSpPr>
        <p:spPr bwMode="auto">
          <a:xfrm>
            <a:off x="226415" y="6419850"/>
            <a:ext cx="8636598" cy="0"/>
          </a:xfrm>
          <a:prstGeom prst="line">
            <a:avLst/>
          </a:prstGeom>
          <a:noFill/>
          <a:ln w="38100" cmpd="dbl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ko-KR" altLang="en-US"/>
          </a:p>
        </p:txBody>
      </p:sp>
      <p:sp>
        <p:nvSpPr>
          <p:cNvPr id="9" name="Rectangle 1034"/>
          <p:cNvSpPr>
            <a:spLocks noGrp="1" noChangeArrowheads="1"/>
          </p:cNvSpPr>
          <p:nvPr>
            <p:ph type="ftr" sz="quarter" idx="3"/>
          </p:nvPr>
        </p:nvSpPr>
        <p:spPr bwMode="black">
          <a:xfrm>
            <a:off x="6061745" y="6464300"/>
            <a:ext cx="2798763" cy="300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900" i="1" baseline="0">
                <a:solidFill>
                  <a:srgbClr val="000066"/>
                </a:solidFill>
                <a:latin typeface="Times New Roman" charset="0"/>
                <a:ea typeface="굴림" pitchFamily="50" charset="-127"/>
              </a:defRPr>
            </a:lvl1pPr>
          </a:lstStyle>
          <a:p>
            <a:pPr algn="r"/>
            <a:r>
              <a:rPr lang="ko-KR" altLang="en-US"/>
              <a:t>팀 명</a:t>
            </a:r>
            <a:endParaRPr lang="en-US" altLang="ko-K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5177" name="Rectangle 1033"/>
          <p:cNvSpPr>
            <a:spLocks noGrp="1" noChangeArrowheads="1"/>
          </p:cNvSpPr>
          <p:nvPr/>
        </p:nvSpPr>
        <p:spPr bwMode="black">
          <a:xfrm>
            <a:off x="3592513" y="6477000"/>
            <a:ext cx="1905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/>
            <a:fld id="{D01E96DD-36A3-4CEA-A458-2E238E551108}" type="slidenum">
              <a:rPr lang="ko-KR" altLang="en-US" sz="1200">
                <a:latin typeface="Times New Roman" charset="0"/>
              </a:rPr>
              <a:pPr algn="ctr"/>
              <a:t>‹#›</a:t>
            </a:fld>
            <a:endParaRPr lang="en-US" altLang="ko-KR" sz="1200">
              <a:latin typeface="Times New Roman" charset="0"/>
            </a:endParaRPr>
          </a:p>
        </p:txBody>
      </p:sp>
      <p:sp>
        <p:nvSpPr>
          <p:cNvPr id="5255184" name="Rectangle 1040"/>
          <p:cNvSpPr>
            <a:spLocks noGrp="1" noChangeArrowheads="1"/>
          </p:cNvSpPr>
          <p:nvPr/>
        </p:nvSpPr>
        <p:spPr bwMode="black">
          <a:xfrm>
            <a:off x="3592513" y="6477000"/>
            <a:ext cx="1905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/>
            <a:fld id="{798B6E51-586F-46BA-AEAC-6894BAAF723D}" type="slidenum">
              <a:rPr lang="ko-KR" altLang="en-US" sz="1200" smtClean="0">
                <a:latin typeface="Times New Roman" charset="0"/>
              </a:rPr>
              <a:pPr algn="ctr"/>
              <a:t>‹#›</a:t>
            </a:fld>
            <a:endParaRPr lang="en-US" altLang="ko-KR" sz="1200">
              <a:latin typeface="Times New Roman" charset="0"/>
            </a:endParaRPr>
          </a:p>
        </p:txBody>
      </p:sp>
      <p:pic>
        <p:nvPicPr>
          <p:cNvPr id="2074" name="Picture 26" descr="logo"/>
          <p:cNvPicPr>
            <a:picLocks noChangeAspect="1" noChangeArrowheads="1"/>
          </p:cNvPicPr>
          <p:nvPr userDrawn="1"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60059" y="6502167"/>
            <a:ext cx="2063750" cy="234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Rectangle 1034"/>
          <p:cNvSpPr>
            <a:spLocks noGrp="1" noChangeArrowheads="1"/>
          </p:cNvSpPr>
          <p:nvPr>
            <p:ph type="ftr" sz="quarter" idx="3"/>
          </p:nvPr>
        </p:nvSpPr>
        <p:spPr bwMode="black">
          <a:xfrm>
            <a:off x="6061745" y="6464300"/>
            <a:ext cx="2798763" cy="300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900" i="1" baseline="0">
                <a:solidFill>
                  <a:srgbClr val="000066"/>
                </a:solidFill>
                <a:latin typeface="Times New Roman" charset="0"/>
                <a:ea typeface="굴림" pitchFamily="50" charset="-127"/>
              </a:defRPr>
            </a:lvl1pPr>
          </a:lstStyle>
          <a:p>
            <a:pPr algn="r"/>
            <a:r>
              <a:rPr lang="ko-KR" altLang="en-US"/>
              <a:t>팀 명</a:t>
            </a:r>
            <a:endParaRPr lang="en-US" altLang="ko-K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57" r:id="rId2"/>
    <p:sldLayoutId id="2147483662" r:id="rId3"/>
  </p:sldLayoutIdLst>
  <p:hf sldNum="0" hdr="0" dt="0"/>
  <p:txStyles>
    <p:titleStyle>
      <a:lvl1pPr algn="l" rtl="0" eaLnBrk="1" fontAlgn="ctr" latinLnBrk="1" hangingPunct="1">
        <a:lnSpc>
          <a:spcPct val="120000"/>
        </a:lnSpc>
        <a:spcBef>
          <a:spcPct val="0"/>
        </a:spcBef>
        <a:spcAft>
          <a:spcPct val="0"/>
        </a:spcAft>
        <a:defRPr sz="1600" baseline="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Times New Roman" pitchFamily="18" charset="0"/>
          <a:ea typeface="+mj-ea"/>
          <a:cs typeface="+mj-cs"/>
        </a:defRPr>
      </a:lvl1pPr>
      <a:lvl2pPr algn="l" rtl="0" eaLnBrk="1" fontAlgn="ctr" latinLnBrk="1" hangingPunct="1">
        <a:lnSpc>
          <a:spcPct val="120000"/>
        </a:lnSpc>
        <a:spcBef>
          <a:spcPct val="0"/>
        </a:spcBef>
        <a:spcAft>
          <a:spcPct val="0"/>
        </a:spcAft>
        <a:defRPr sz="16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HY울릉도B" pitchFamily="18" charset="-127"/>
          <a:ea typeface="HY울릉도B" pitchFamily="18" charset="-127"/>
        </a:defRPr>
      </a:lvl2pPr>
      <a:lvl3pPr algn="l" rtl="0" eaLnBrk="1" fontAlgn="ctr" latinLnBrk="1" hangingPunct="1">
        <a:lnSpc>
          <a:spcPct val="120000"/>
        </a:lnSpc>
        <a:spcBef>
          <a:spcPct val="0"/>
        </a:spcBef>
        <a:spcAft>
          <a:spcPct val="0"/>
        </a:spcAft>
        <a:defRPr sz="16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HY울릉도B" pitchFamily="18" charset="-127"/>
          <a:ea typeface="HY울릉도B" pitchFamily="18" charset="-127"/>
        </a:defRPr>
      </a:lvl3pPr>
      <a:lvl4pPr algn="l" rtl="0" eaLnBrk="1" fontAlgn="ctr" latinLnBrk="1" hangingPunct="1">
        <a:lnSpc>
          <a:spcPct val="120000"/>
        </a:lnSpc>
        <a:spcBef>
          <a:spcPct val="0"/>
        </a:spcBef>
        <a:spcAft>
          <a:spcPct val="0"/>
        </a:spcAft>
        <a:defRPr sz="16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HY울릉도B" pitchFamily="18" charset="-127"/>
          <a:ea typeface="HY울릉도B" pitchFamily="18" charset="-127"/>
        </a:defRPr>
      </a:lvl4pPr>
      <a:lvl5pPr algn="l" rtl="0" eaLnBrk="1" fontAlgn="ctr" latinLnBrk="1" hangingPunct="1">
        <a:lnSpc>
          <a:spcPct val="120000"/>
        </a:lnSpc>
        <a:spcBef>
          <a:spcPct val="0"/>
        </a:spcBef>
        <a:spcAft>
          <a:spcPct val="0"/>
        </a:spcAft>
        <a:defRPr sz="16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HY울릉도B" pitchFamily="18" charset="-127"/>
          <a:ea typeface="HY울릉도B" pitchFamily="18" charset="-127"/>
        </a:defRPr>
      </a:lvl5pPr>
      <a:lvl6pPr marL="457200" algn="l" rtl="0" eaLnBrk="1" fontAlgn="ctr" latinLnBrk="1" hangingPunct="1">
        <a:lnSpc>
          <a:spcPct val="120000"/>
        </a:lnSpc>
        <a:spcBef>
          <a:spcPct val="0"/>
        </a:spcBef>
        <a:spcAft>
          <a:spcPct val="0"/>
        </a:spcAft>
        <a:defRPr sz="16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HY울릉도B" pitchFamily="18" charset="-127"/>
          <a:ea typeface="HY울릉도B" pitchFamily="18" charset="-127"/>
        </a:defRPr>
      </a:lvl6pPr>
      <a:lvl7pPr marL="914400" algn="l" rtl="0" eaLnBrk="1" fontAlgn="ctr" latinLnBrk="1" hangingPunct="1">
        <a:lnSpc>
          <a:spcPct val="120000"/>
        </a:lnSpc>
        <a:spcBef>
          <a:spcPct val="0"/>
        </a:spcBef>
        <a:spcAft>
          <a:spcPct val="0"/>
        </a:spcAft>
        <a:defRPr sz="16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HY울릉도B" pitchFamily="18" charset="-127"/>
          <a:ea typeface="HY울릉도B" pitchFamily="18" charset="-127"/>
        </a:defRPr>
      </a:lvl7pPr>
      <a:lvl8pPr marL="1371600" algn="l" rtl="0" eaLnBrk="1" fontAlgn="ctr" latinLnBrk="1" hangingPunct="1">
        <a:lnSpc>
          <a:spcPct val="120000"/>
        </a:lnSpc>
        <a:spcBef>
          <a:spcPct val="0"/>
        </a:spcBef>
        <a:spcAft>
          <a:spcPct val="0"/>
        </a:spcAft>
        <a:defRPr sz="16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HY울릉도B" pitchFamily="18" charset="-127"/>
          <a:ea typeface="HY울릉도B" pitchFamily="18" charset="-127"/>
        </a:defRPr>
      </a:lvl8pPr>
      <a:lvl9pPr marL="1828800" algn="l" rtl="0" eaLnBrk="1" fontAlgn="ctr" latinLnBrk="1" hangingPunct="1">
        <a:lnSpc>
          <a:spcPct val="120000"/>
        </a:lnSpc>
        <a:spcBef>
          <a:spcPct val="0"/>
        </a:spcBef>
        <a:spcAft>
          <a:spcPct val="0"/>
        </a:spcAft>
        <a:defRPr sz="16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HY울릉도B" pitchFamily="18" charset="-127"/>
          <a:ea typeface="HY울릉도B" pitchFamily="18" charset="-127"/>
        </a:defRPr>
      </a:lvl9pPr>
    </p:titleStyle>
    <p:bodyStyle>
      <a:lvl1pPr marL="292100" indent="-292100" algn="l" rtl="0" eaLnBrk="1" fontAlgn="base" latinLnBrk="1" hangingPunct="1">
        <a:lnSpc>
          <a:spcPct val="120000"/>
        </a:lnSpc>
        <a:spcBef>
          <a:spcPct val="55000"/>
        </a:spcBef>
        <a:spcAft>
          <a:spcPct val="0"/>
        </a:spcAft>
        <a:buFont typeface="Wingdings" pitchFamily="2" charset="2"/>
        <a:buBlip>
          <a:blip r:embed="rId6"/>
        </a:buBlip>
        <a:tabLst>
          <a:tab pos="571500" algn="l"/>
        </a:tabLst>
        <a:defRPr sz="1400" baseline="0">
          <a:solidFill>
            <a:schemeClr val="tx1"/>
          </a:solidFill>
          <a:latin typeface="Times New Roman" pitchFamily="18" charset="0"/>
          <a:ea typeface="+mn-ea"/>
          <a:cs typeface="+mn-cs"/>
        </a:defRPr>
      </a:lvl1pPr>
      <a:lvl2pPr marL="673100" indent="-190500" algn="l" rtl="0" eaLnBrk="1" fontAlgn="base" latinLnBrk="1" hangingPunct="1">
        <a:lnSpc>
          <a:spcPct val="120000"/>
        </a:lnSpc>
        <a:spcBef>
          <a:spcPct val="0"/>
        </a:spcBef>
        <a:spcAft>
          <a:spcPct val="0"/>
        </a:spcAft>
        <a:buFont typeface="Wingdings" pitchFamily="2" charset="2"/>
        <a:buChar char="q"/>
        <a:tabLst>
          <a:tab pos="571500" algn="l"/>
        </a:tabLst>
        <a:defRPr sz="1300" baseline="0">
          <a:solidFill>
            <a:schemeClr val="tx1"/>
          </a:solidFill>
          <a:latin typeface="Times New Roman" pitchFamily="18" charset="0"/>
          <a:ea typeface="+mn-ea"/>
        </a:defRPr>
      </a:lvl2pPr>
      <a:lvl3pPr marL="1282700" indent="-330200" algn="l" rtl="0" eaLnBrk="1" fontAlgn="base" latinLnBrk="1" hangingPunct="1">
        <a:lnSpc>
          <a:spcPct val="150000"/>
        </a:lnSpc>
        <a:spcBef>
          <a:spcPct val="0"/>
        </a:spcBef>
        <a:spcAft>
          <a:spcPct val="0"/>
        </a:spcAft>
        <a:buFont typeface="Wingdings" pitchFamily="2" charset="2"/>
        <a:buChar char="ü"/>
        <a:tabLst>
          <a:tab pos="571500" algn="l"/>
        </a:tabLst>
        <a:defRPr sz="1100" baseline="0">
          <a:solidFill>
            <a:schemeClr val="tx1"/>
          </a:solidFill>
          <a:latin typeface="Times New Roman" pitchFamily="18" charset="0"/>
          <a:ea typeface="+mn-ea"/>
        </a:defRPr>
      </a:lvl3pPr>
      <a:lvl4pPr marL="1682750" indent="-209550" algn="l" rtl="0" eaLnBrk="1" fontAlgn="base" latinLnBrk="1" hangingPunct="1">
        <a:spcBef>
          <a:spcPct val="20000"/>
        </a:spcBef>
        <a:spcAft>
          <a:spcPct val="0"/>
        </a:spcAft>
        <a:buChar char="•"/>
        <a:tabLst>
          <a:tab pos="571500" algn="l"/>
        </a:tabLst>
        <a:defRPr sz="1100" baseline="0">
          <a:solidFill>
            <a:schemeClr val="tx1"/>
          </a:solidFill>
          <a:latin typeface="Times New Roman" pitchFamily="18" charset="0"/>
          <a:ea typeface="+mn-ea"/>
        </a:defRPr>
      </a:lvl4pPr>
      <a:lvl5pPr marL="2082800" indent="-209550" algn="l" rtl="0" eaLnBrk="1" fontAlgn="base" latinLnBrk="1" hangingPunct="1">
        <a:spcBef>
          <a:spcPct val="20000"/>
        </a:spcBef>
        <a:spcAft>
          <a:spcPct val="0"/>
        </a:spcAft>
        <a:buChar char="•"/>
        <a:tabLst>
          <a:tab pos="571500" algn="l"/>
        </a:tabLst>
        <a:defRPr sz="1100" baseline="0">
          <a:solidFill>
            <a:schemeClr val="tx1"/>
          </a:solidFill>
          <a:latin typeface="Times New Roman" pitchFamily="18" charset="0"/>
          <a:ea typeface="+mn-ea"/>
        </a:defRPr>
      </a:lvl5pPr>
      <a:lvl6pPr marL="2540000" indent="-209550" algn="l" rtl="0" eaLnBrk="1" fontAlgn="base" latinLnBrk="1" hangingPunct="1">
        <a:spcBef>
          <a:spcPct val="20000"/>
        </a:spcBef>
        <a:spcAft>
          <a:spcPct val="0"/>
        </a:spcAft>
        <a:buChar char="•"/>
        <a:tabLst>
          <a:tab pos="571500" algn="l"/>
        </a:tabLst>
        <a:defRPr sz="1100">
          <a:solidFill>
            <a:schemeClr val="tx1"/>
          </a:solidFill>
          <a:latin typeface="+mn-lt"/>
          <a:ea typeface="+mn-ea"/>
        </a:defRPr>
      </a:lvl6pPr>
      <a:lvl7pPr marL="2997200" indent="-209550" algn="l" rtl="0" eaLnBrk="1" fontAlgn="base" latinLnBrk="1" hangingPunct="1">
        <a:spcBef>
          <a:spcPct val="20000"/>
        </a:spcBef>
        <a:spcAft>
          <a:spcPct val="0"/>
        </a:spcAft>
        <a:buChar char="•"/>
        <a:tabLst>
          <a:tab pos="571500" algn="l"/>
        </a:tabLst>
        <a:defRPr sz="1100">
          <a:solidFill>
            <a:schemeClr val="tx1"/>
          </a:solidFill>
          <a:latin typeface="+mn-lt"/>
          <a:ea typeface="+mn-ea"/>
        </a:defRPr>
      </a:lvl7pPr>
      <a:lvl8pPr marL="3454400" indent="-209550" algn="l" rtl="0" eaLnBrk="1" fontAlgn="base" latinLnBrk="1" hangingPunct="1">
        <a:spcBef>
          <a:spcPct val="20000"/>
        </a:spcBef>
        <a:spcAft>
          <a:spcPct val="0"/>
        </a:spcAft>
        <a:buChar char="•"/>
        <a:tabLst>
          <a:tab pos="571500" algn="l"/>
        </a:tabLst>
        <a:defRPr sz="1100">
          <a:solidFill>
            <a:schemeClr val="tx1"/>
          </a:solidFill>
          <a:latin typeface="+mn-lt"/>
          <a:ea typeface="+mn-ea"/>
        </a:defRPr>
      </a:lvl8pPr>
      <a:lvl9pPr marL="3911600" indent="-209550" algn="l" rtl="0" eaLnBrk="1" fontAlgn="base" latinLnBrk="1" hangingPunct="1">
        <a:spcBef>
          <a:spcPct val="20000"/>
        </a:spcBef>
        <a:spcAft>
          <a:spcPct val="0"/>
        </a:spcAft>
        <a:buChar char="•"/>
        <a:tabLst>
          <a:tab pos="571500" algn="l"/>
        </a:tabLst>
        <a:defRPr sz="11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br>
              <a:rPr lang="en-US" altLang="ko-KR"/>
            </a:br>
            <a:r>
              <a:rPr lang="en-US" altLang="ko-KR"/>
              <a:t>Class </a:t>
            </a:r>
            <a:r>
              <a:rPr lang="ko-KR" altLang="en-US"/>
              <a:t>설계서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450656" y="4360813"/>
            <a:ext cx="14814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/>
              <a:t>Campers＇</a:t>
            </a:r>
            <a:endParaRPr lang="ko-KR" altLang="en-US" sz="20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en-US" altLang="ko-KR"/>
              <a:t>Campers’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8C415D-FD50-6C41-BAE9-1E07597B6D18}"/>
              </a:ext>
            </a:extLst>
          </p:cNvPr>
          <p:cNvSpPr txBox="1"/>
          <p:nvPr/>
        </p:nvSpPr>
        <p:spPr>
          <a:xfrm>
            <a:off x="1248936" y="245327"/>
            <a:ext cx="10903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Campers＇</a:t>
            </a:r>
            <a:endParaRPr kumimoji="1" lang="ko-KR" altLang="en-US"/>
          </a:p>
        </p:txBody>
      </p:sp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00FE3F30-9289-274F-84D5-0967948325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115" y="553104"/>
            <a:ext cx="6611925" cy="6379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2583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en-US" altLang="ko-KR"/>
              <a:t>Campers’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8C415D-FD50-6C41-BAE9-1E07597B6D18}"/>
              </a:ext>
            </a:extLst>
          </p:cNvPr>
          <p:cNvSpPr txBox="1"/>
          <p:nvPr/>
        </p:nvSpPr>
        <p:spPr>
          <a:xfrm>
            <a:off x="1248936" y="245327"/>
            <a:ext cx="10903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Campers＇</a:t>
            </a:r>
            <a:endParaRPr kumimoji="1"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6F9ABCA-B97C-1242-9D11-2E45391C33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966" y="754133"/>
            <a:ext cx="7915542" cy="6199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8353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변경 이력</a:t>
            </a: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en-US" altLang="ko-KR"/>
              <a:t>Campers’</a:t>
            </a:r>
          </a:p>
        </p:txBody>
      </p:sp>
      <p:graphicFrame>
        <p:nvGraphicFramePr>
          <p:cNvPr id="6" name="내용 개체 틀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3839904"/>
              </p:ext>
            </p:extLst>
          </p:nvPr>
        </p:nvGraphicFramePr>
        <p:xfrm>
          <a:off x="280988" y="1025525"/>
          <a:ext cx="8582024" cy="3053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455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55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455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4550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>
                          <a:latin typeface="맑은 고딕" pitchFamily="50" charset="-127"/>
                          <a:ea typeface="맑은 고딕" pitchFamily="50" charset="-127"/>
                        </a:rPr>
                        <a:t>일자</a:t>
                      </a:r>
                      <a:endParaRPr lang="ko-KR" altLang="en-US" sz="1200" b="1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>
                          <a:latin typeface="맑은 고딕" pitchFamily="50" charset="-127"/>
                          <a:ea typeface="맑은 고딕" pitchFamily="50" charset="-127"/>
                        </a:rPr>
                        <a:t>버전</a:t>
                      </a:r>
                      <a:endParaRPr lang="ko-KR" altLang="en-US" sz="1200" b="1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>
                          <a:latin typeface="맑은 고딕" pitchFamily="50" charset="-127"/>
                          <a:ea typeface="맑은 고딕" pitchFamily="50" charset="-127"/>
                        </a:rPr>
                        <a:t>변경 내역</a:t>
                      </a:r>
                      <a:endParaRPr lang="ko-KR" altLang="en-US" sz="1200" b="1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>
                          <a:latin typeface="맑은 고딕" pitchFamily="50" charset="-127"/>
                          <a:ea typeface="맑은 고딕" pitchFamily="50" charset="-127"/>
                        </a:rPr>
                        <a:t>작성자</a:t>
                      </a:r>
                      <a:endParaRPr lang="ko-KR" altLang="en-US" sz="1200" b="1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2021-05-22</a:t>
                      </a:r>
                      <a:endParaRPr lang="ko-KR" altLang="en-US" sz="1200" b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kern="120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ver</a:t>
                      </a:r>
                      <a:r>
                        <a:rPr lang="en-US" altLang="ko-KR" sz="18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1.0</a:t>
                      </a:r>
                      <a:r>
                        <a:rPr lang="ko-KR" altLang="ko-KR" sz="1200">
                          <a:effectLst/>
                        </a:rPr>
                        <a:t> </a:t>
                      </a:r>
                      <a:endParaRPr lang="ko-KR" altLang="en-US" sz="1200" b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클래스</a:t>
                      </a:r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,</a:t>
                      </a: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시퀀스 다이어그램 작성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모두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en-US" altLang="ko-KR"/>
              <a:t>Campers’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8C415D-FD50-6C41-BAE9-1E07597B6D18}"/>
              </a:ext>
            </a:extLst>
          </p:cNvPr>
          <p:cNvSpPr txBox="1"/>
          <p:nvPr/>
        </p:nvSpPr>
        <p:spPr>
          <a:xfrm>
            <a:off x="1248936" y="245327"/>
            <a:ext cx="10903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Campers＇</a:t>
            </a:r>
            <a:endParaRPr kumimoji="1"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8487" y="788555"/>
            <a:ext cx="6371546" cy="567574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en-US" altLang="ko-KR"/>
              <a:t>Campers’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8C415D-FD50-6C41-BAE9-1E07597B6D18}"/>
              </a:ext>
            </a:extLst>
          </p:cNvPr>
          <p:cNvSpPr txBox="1"/>
          <p:nvPr/>
        </p:nvSpPr>
        <p:spPr>
          <a:xfrm>
            <a:off x="1248936" y="245327"/>
            <a:ext cx="10903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Campers＇</a:t>
            </a:r>
            <a:endParaRPr kumimoji="1"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81220A4-D654-494B-8582-41273ED8C7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443" y="811947"/>
            <a:ext cx="7961113" cy="5800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9330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en-US" altLang="ko-KR"/>
              <a:t>Campers’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8C415D-FD50-6C41-BAE9-1E07597B6D18}"/>
              </a:ext>
            </a:extLst>
          </p:cNvPr>
          <p:cNvSpPr txBox="1"/>
          <p:nvPr/>
        </p:nvSpPr>
        <p:spPr>
          <a:xfrm>
            <a:off x="1248936" y="245327"/>
            <a:ext cx="10903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Campers＇</a:t>
            </a:r>
            <a:endParaRPr kumimoji="1" lang="ko-KR" altLang="en-US"/>
          </a:p>
        </p:txBody>
      </p:sp>
      <p:pic>
        <p:nvPicPr>
          <p:cNvPr id="6" name="그림 5" descr="테이블이(가) 표시된 사진&#10;&#10;자동 생성된 설명">
            <a:extLst>
              <a:ext uri="{FF2B5EF4-FFF2-40B4-BE49-F238E27FC236}">
                <a16:creationId xmlns:a16="http://schemas.microsoft.com/office/drawing/2014/main" id="{DA215476-EC47-8441-9747-D988BDB970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581" y="854503"/>
            <a:ext cx="6410838" cy="5496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0498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en-US" altLang="ko-KR"/>
              <a:t>Campers’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8C415D-FD50-6C41-BAE9-1E07597B6D18}"/>
              </a:ext>
            </a:extLst>
          </p:cNvPr>
          <p:cNvSpPr txBox="1"/>
          <p:nvPr/>
        </p:nvSpPr>
        <p:spPr>
          <a:xfrm>
            <a:off x="1248936" y="245327"/>
            <a:ext cx="10903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Campers＇</a:t>
            </a:r>
            <a:endParaRPr kumimoji="1"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CE58A1A-029B-524B-8514-00D1F4EBBE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87" y="717760"/>
            <a:ext cx="8904026" cy="5422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2944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en-US" altLang="ko-KR"/>
              <a:t>Campers’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8C415D-FD50-6C41-BAE9-1E07597B6D18}"/>
              </a:ext>
            </a:extLst>
          </p:cNvPr>
          <p:cNvSpPr txBox="1"/>
          <p:nvPr/>
        </p:nvSpPr>
        <p:spPr>
          <a:xfrm>
            <a:off x="1248936" y="245327"/>
            <a:ext cx="10903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Campers＇</a:t>
            </a:r>
            <a:endParaRPr kumimoji="1"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8F40BAF-3B66-7C4A-9E6C-1AE0E071E9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4820" y="553104"/>
            <a:ext cx="7304049" cy="6386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3192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en-US" altLang="ko-KR"/>
              <a:t>Campers’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8C415D-FD50-6C41-BAE9-1E07597B6D18}"/>
              </a:ext>
            </a:extLst>
          </p:cNvPr>
          <p:cNvSpPr txBox="1"/>
          <p:nvPr/>
        </p:nvSpPr>
        <p:spPr>
          <a:xfrm>
            <a:off x="1248936" y="245327"/>
            <a:ext cx="10903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Campers＇</a:t>
            </a:r>
            <a:endParaRPr kumimoji="1" lang="ko-KR" altLang="en-US"/>
          </a:p>
        </p:txBody>
      </p:sp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625C30E9-5110-2845-8E23-1AB1115DB6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492" y="619520"/>
            <a:ext cx="9144000" cy="5993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9418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en-US" altLang="ko-KR"/>
              <a:t>Campers’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8C415D-FD50-6C41-BAE9-1E07597B6D18}"/>
              </a:ext>
            </a:extLst>
          </p:cNvPr>
          <p:cNvSpPr txBox="1"/>
          <p:nvPr/>
        </p:nvSpPr>
        <p:spPr>
          <a:xfrm>
            <a:off x="1248936" y="245327"/>
            <a:ext cx="10903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Campers＇</a:t>
            </a:r>
            <a:endParaRPr kumimoji="1"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C02005C-143B-F84A-A81F-25C52BD0F6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93" y="1298332"/>
            <a:ext cx="9144000" cy="4495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75767"/>
      </p:ext>
    </p:extLst>
  </p:cSld>
  <p:clrMapOvr>
    <a:masterClrMapping/>
  </p:clrMapOvr>
</p:sld>
</file>

<file path=ppt/theme/theme1.xml><?xml version="1.0" encoding="utf-8"?>
<a:theme xmlns:a="http://schemas.openxmlformats.org/drawingml/2006/main" name="07 Template">
  <a:themeElements>
    <a:clrScheme name="02_관리프로세스상세설명 2">
      <a:dk1>
        <a:srgbClr val="000000"/>
      </a:dk1>
      <a:lt1>
        <a:srgbClr val="FFFFFF"/>
      </a:lt1>
      <a:dk2>
        <a:srgbClr val="000000"/>
      </a:dk2>
      <a:lt2>
        <a:srgbClr val="FF6600"/>
      </a:lt2>
      <a:accent1>
        <a:srgbClr val="009999"/>
      </a:accent1>
      <a:accent2>
        <a:srgbClr val="999933"/>
      </a:accent2>
      <a:accent3>
        <a:srgbClr val="FFFFFF"/>
      </a:accent3>
      <a:accent4>
        <a:srgbClr val="000000"/>
      </a:accent4>
      <a:accent5>
        <a:srgbClr val="AACACA"/>
      </a:accent5>
      <a:accent6>
        <a:srgbClr val="8A8A2D"/>
      </a:accent6>
      <a:hlink>
        <a:srgbClr val="996699"/>
      </a:hlink>
      <a:folHlink>
        <a:srgbClr val="6699CC"/>
      </a:folHlink>
    </a:clrScheme>
    <a:fontScheme name="02_관리프로세스상세설명">
      <a:majorFont>
        <a:latin typeface="HY울릉도B"/>
        <a:ea typeface="HY울릉도B"/>
        <a:cs typeface=""/>
      </a:majorFont>
      <a:minorFont>
        <a:latin typeface="HY울릉도M"/>
        <a:ea typeface="HY울릉도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90000" bIns="46800" numCol="1" anchor="ctr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HY울릉도M" pitchFamily="18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90000" bIns="46800" numCol="1" anchor="ctr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HY울릉도M" pitchFamily="18" charset="-127"/>
          </a:defRPr>
        </a:defPPr>
      </a:lstStyle>
    </a:lnDef>
  </a:objectDefaults>
  <a:extraClrSchemeLst>
    <a:extraClrScheme>
      <a:clrScheme name="02_관리프로세스상세설명 1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2_관리프로세스상세설명 2">
        <a:dk1>
          <a:srgbClr val="000000"/>
        </a:dk1>
        <a:lt1>
          <a:srgbClr val="FFFFFF"/>
        </a:lt1>
        <a:dk2>
          <a:srgbClr val="000000"/>
        </a:dk2>
        <a:lt2>
          <a:srgbClr val="FF6600"/>
        </a:lt2>
        <a:accent1>
          <a:srgbClr val="009999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8A8A2D"/>
        </a:accent6>
        <a:hlink>
          <a:srgbClr val="996699"/>
        </a:hlink>
        <a:folHlink>
          <a:srgbClr val="6699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2_관리프로세스상세설명 3">
        <a:dk1>
          <a:srgbClr val="003366"/>
        </a:dk1>
        <a:lt1>
          <a:srgbClr val="FFFFFF"/>
        </a:lt1>
        <a:dk2>
          <a:srgbClr val="000000"/>
        </a:dk2>
        <a:lt2>
          <a:srgbClr val="FFFFFF"/>
        </a:lt2>
        <a:accent1>
          <a:srgbClr val="009999"/>
        </a:accent1>
        <a:accent2>
          <a:srgbClr val="999933"/>
        </a:accent2>
        <a:accent3>
          <a:srgbClr val="AAAAAA"/>
        </a:accent3>
        <a:accent4>
          <a:srgbClr val="DADADA"/>
        </a:accent4>
        <a:accent5>
          <a:srgbClr val="AACACA"/>
        </a:accent5>
        <a:accent6>
          <a:srgbClr val="8A8A2D"/>
        </a:accent6>
        <a:hlink>
          <a:srgbClr val="996699"/>
        </a:hlink>
        <a:folHlink>
          <a:srgbClr val="6699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02_관리프로세스상세설명 4">
        <a:dk1>
          <a:srgbClr val="000000"/>
        </a:dk1>
        <a:lt1>
          <a:srgbClr val="FFFFFF"/>
        </a:lt1>
        <a:dk2>
          <a:srgbClr val="000000"/>
        </a:dk2>
        <a:lt2>
          <a:srgbClr val="009999"/>
        </a:lt2>
        <a:accent1>
          <a:srgbClr val="FFCC00"/>
        </a:accent1>
        <a:accent2>
          <a:srgbClr val="99CC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8AB900"/>
        </a:accent6>
        <a:hlink>
          <a:srgbClr val="00CCFF"/>
        </a:hlink>
        <a:folHlink>
          <a:srgbClr val="FF00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2_관리프로세스상세설명 5">
        <a:dk1>
          <a:srgbClr val="009999"/>
        </a:dk1>
        <a:lt1>
          <a:srgbClr val="FFFFFF"/>
        </a:lt1>
        <a:dk2>
          <a:srgbClr val="000000"/>
        </a:dk2>
        <a:lt2>
          <a:srgbClr val="FFFFFF"/>
        </a:lt2>
        <a:accent1>
          <a:srgbClr val="FFCC00"/>
        </a:accent1>
        <a:accent2>
          <a:srgbClr val="99CC00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8AB900"/>
        </a:accent6>
        <a:hlink>
          <a:srgbClr val="00CCFF"/>
        </a:hlink>
        <a:folHlink>
          <a:srgbClr val="FF0099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07 Template</Template>
  <TotalTime>164</TotalTime>
  <Words>60</Words>
  <Application>Microsoft Macintosh PowerPoint</Application>
  <PresentationFormat>화면 슬라이드 쇼(4:3)</PresentationFormat>
  <Paragraphs>31</Paragraphs>
  <Slides>11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9" baseType="lpstr">
      <vt:lpstr>굴림</vt:lpstr>
      <vt:lpstr>맑은 고딕</vt:lpstr>
      <vt:lpstr>HY울릉도B</vt:lpstr>
      <vt:lpstr>HY헤드라인M</vt:lpstr>
      <vt:lpstr>Arial</vt:lpstr>
      <vt:lpstr>Times New Roman</vt:lpstr>
      <vt:lpstr>Wingdings</vt:lpstr>
      <vt:lpstr>07 Template</vt:lpstr>
      <vt:lpstr> Class 설계서</vt:lpstr>
      <vt:lpstr>변경 이력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SMU SELab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JackyDo</dc:creator>
  <cp:lastModifiedBy>임지민</cp:lastModifiedBy>
  <cp:revision>20</cp:revision>
  <cp:lastPrinted>2001-07-23T08:42:52Z</cp:lastPrinted>
  <dcterms:created xsi:type="dcterms:W3CDTF">2011-02-22T01:37:12Z</dcterms:created>
  <dcterms:modified xsi:type="dcterms:W3CDTF">2021-05-31T14:54:12Z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emplateType">
    <vt:i4>1</vt:i4>
  </property>
  <property fmtid="{D5CDD505-2E9C-101B-9397-08002B2CF9AE}" pid="3" name="GraphicType">
    <vt:i4>1</vt:i4>
  </property>
  <property fmtid="{D5CDD505-2E9C-101B-9397-08002B2CF9AE}" pid="4" name="Compression">
    <vt:i4>100</vt:i4>
  </property>
  <property fmtid="{D5CDD505-2E9C-101B-9397-08002B2CF9AE}" pid="5" name="ScreenSize">
    <vt:i4>1</vt:i4>
  </property>
  <property fmtid="{D5CDD505-2E9C-101B-9397-08002B2CF9AE}" pid="6" name="ScreenUsage">
    <vt:i4>3</vt:i4>
  </property>
  <property fmtid="{D5CDD505-2E9C-101B-9397-08002B2CF9AE}" pid="7" name="MailAddress">
    <vt:lpwstr/>
  </property>
  <property fmtid="{D5CDD505-2E9C-101B-9397-08002B2CF9AE}" pid="8" name="HomePage">
    <vt:lpwstr/>
  </property>
  <property fmtid="{D5CDD505-2E9C-101B-9397-08002B2CF9AE}" pid="9" name="Other">
    <vt:lpwstr/>
  </property>
  <property fmtid="{D5CDD505-2E9C-101B-9397-08002B2CF9AE}" pid="10" name="DownloadOriginal">
    <vt:bool>false</vt:bool>
  </property>
  <property fmtid="{D5CDD505-2E9C-101B-9397-08002B2CF9AE}" pid="11" name="DownloadIEButton">
    <vt:bool>false</vt:bool>
  </property>
  <property fmtid="{D5CDD505-2E9C-101B-9397-08002B2CF9AE}" pid="12" name="UseBrowserColor">
    <vt:bool>true</vt:bool>
  </property>
  <property fmtid="{D5CDD505-2E9C-101B-9397-08002B2CF9AE}" pid="13" name="BackColor">
    <vt:i4>15132390</vt:i4>
  </property>
  <property fmtid="{D5CDD505-2E9C-101B-9397-08002B2CF9AE}" pid="14" name="TextColor">
    <vt:i4>0</vt:i4>
  </property>
  <property fmtid="{D5CDD505-2E9C-101B-9397-08002B2CF9AE}" pid="15" name="LinkColor">
    <vt:i4>16711782</vt:i4>
  </property>
  <property fmtid="{D5CDD505-2E9C-101B-9397-08002B2CF9AE}" pid="16" name="VisitedColor">
    <vt:i4>10040268</vt:i4>
  </property>
  <property fmtid="{D5CDD505-2E9C-101B-9397-08002B2CF9AE}" pid="17" name="TransparentButton">
    <vt:i4>0</vt:i4>
  </property>
  <property fmtid="{D5CDD505-2E9C-101B-9397-08002B2CF9AE}" pid="18" name="ButtonType">
    <vt:i4>1</vt:i4>
  </property>
  <property fmtid="{D5CDD505-2E9C-101B-9397-08002B2CF9AE}" pid="19" name="ShowNotes">
    <vt:bool>false</vt:bool>
  </property>
  <property fmtid="{D5CDD505-2E9C-101B-9397-08002B2CF9AE}" pid="20" name="NavBtnPos">
    <vt:i4>1</vt:i4>
  </property>
  <property fmtid="{D5CDD505-2E9C-101B-9397-08002B2CF9AE}" pid="21" name="OutputDir">
    <vt:lpwstr>C:\work</vt:lpwstr>
  </property>
</Properties>
</file>